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7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73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2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74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60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04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35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3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0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2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6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1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Caption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Project Members:</a:t>
            </a:r>
          </a:p>
          <a:p>
            <a:r>
              <a:rPr dirty="0"/>
              <a:t>- </a:t>
            </a:r>
            <a:r>
              <a:rPr lang="en-US" dirty="0"/>
              <a:t>Revanth Sai </a:t>
            </a:r>
            <a:r>
              <a:rPr lang="en-US" dirty="0" err="1"/>
              <a:t>Gowrisetty</a:t>
            </a:r>
            <a:r>
              <a:rPr lang="en-US" dirty="0"/>
              <a:t> (rsg230005)</a:t>
            </a:r>
            <a:endParaRPr dirty="0"/>
          </a:p>
          <a:p>
            <a:r>
              <a:rPr dirty="0"/>
              <a:t>- </a:t>
            </a:r>
            <a:r>
              <a:rPr lang="en-IN" dirty="0" err="1"/>
              <a:t>Karthika</a:t>
            </a:r>
            <a:r>
              <a:rPr lang="en-IN" dirty="0"/>
              <a:t> Shalini Potail (ksp230004)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Goal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goal of this project is to generate meaningful and accurate captions for loaded images</a:t>
            </a:r>
            <a:r>
              <a:rPr lang="en-US" dirty="0"/>
              <a:t>.</a:t>
            </a:r>
          </a:p>
          <a:p>
            <a:r>
              <a:rPr lang="en-US" dirty="0"/>
              <a:t>Train the model with the flickr8k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Scope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This project focuses on:</a:t>
            </a:r>
          </a:p>
          <a:p>
            <a:r>
              <a:rPr dirty="0"/>
              <a:t>- Loading images</a:t>
            </a:r>
            <a:r>
              <a:rPr lang="en-US" dirty="0"/>
              <a:t> and extracting their features using CNNs. </a:t>
            </a:r>
          </a:p>
          <a:p>
            <a:r>
              <a:rPr lang="en-US" dirty="0"/>
              <a:t>-Using LSTMs for natural language generation</a:t>
            </a:r>
          </a:p>
          <a:p>
            <a:r>
              <a:rPr lang="en-US" dirty="0"/>
              <a:t>- Evaluating the quality of generated captions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Problems and Difficulties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Some challenges faced:</a:t>
            </a:r>
          </a:p>
          <a:p>
            <a:r>
              <a:rPr dirty="0"/>
              <a:t>- Handling large datasets and preprocessing</a:t>
            </a:r>
          </a:p>
          <a:p>
            <a:r>
              <a:rPr dirty="0"/>
              <a:t>- Training tim</a:t>
            </a:r>
            <a:r>
              <a:rPr lang="en-US" dirty="0"/>
              <a:t>e (4 hours) and requirement of powerful GPU’s.  </a:t>
            </a:r>
          </a:p>
          <a:p>
            <a:r>
              <a:rPr lang="en-US" dirty="0"/>
              <a:t>Overfitting problem – less data. </a:t>
            </a:r>
            <a:endParaRPr dirty="0"/>
          </a:p>
          <a:p>
            <a:r>
              <a:rPr dirty="0"/>
              <a:t>- </a:t>
            </a:r>
            <a:r>
              <a:rPr lang="en-US" dirty="0"/>
              <a:t>Having less GPU power, we have to settle with less number of epochs.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Interesting Things in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Interesting aspects include:</a:t>
            </a:r>
          </a:p>
          <a:p>
            <a:r>
              <a:rPr lang="en-IN" dirty="0"/>
              <a:t>- Used personal photos of mine and friends to evaluate the results. </a:t>
            </a:r>
          </a:p>
          <a:p>
            <a:r>
              <a:rPr lang="en-IN" dirty="0"/>
              <a:t>It was our first to use CNN to extract the image features.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Lessons learned from this project:</a:t>
            </a:r>
          </a:p>
          <a:p>
            <a:r>
              <a:rPr dirty="0"/>
              <a:t>- </a:t>
            </a:r>
            <a:r>
              <a:rPr lang="en-US" dirty="0"/>
              <a:t>preprocessing of the data was extensive. </a:t>
            </a:r>
            <a:endParaRPr dirty="0"/>
          </a:p>
          <a:p>
            <a:r>
              <a:rPr dirty="0"/>
              <a:t>- Fine-tuning models for better results</a:t>
            </a:r>
            <a:r>
              <a:rPr lang="en-US" dirty="0"/>
              <a:t>.</a:t>
            </a:r>
            <a:endParaRPr dirty="0"/>
          </a:p>
          <a:p>
            <a:r>
              <a:rPr dirty="0"/>
              <a:t>- Integrating different AI domains (CV + NLP)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Future improvements:</a:t>
            </a:r>
          </a:p>
          <a:p>
            <a:r>
              <a:rPr dirty="0"/>
              <a:t>- Use transformer-based models for better captions</a:t>
            </a:r>
          </a:p>
          <a:p>
            <a:r>
              <a:rPr dirty="0"/>
              <a:t>- Optimize the pipeline for faster generation</a:t>
            </a:r>
          </a:p>
          <a:p>
            <a:r>
              <a:rPr dirty="0"/>
              <a:t>- Deploy as a web or mobile application</a:t>
            </a:r>
            <a:endParaRPr lang="en-US" dirty="0"/>
          </a:p>
          <a:p>
            <a:r>
              <a:rPr lang="en-IN" dirty="0"/>
              <a:t>- Include BLEU scores to understand the results better.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Ocean currents">
                <a:extLst>
                  <a:ext uri="{FF2B5EF4-FFF2-40B4-BE49-F238E27FC236}">
                    <a16:creationId xmlns:a16="http://schemas.microsoft.com/office/drawing/2014/main" id="{768B0333-023D-43B4-BF7A-C40258CF61A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1492333"/>
                  </p:ext>
                </p:extLst>
              </p:nvPr>
            </p:nvGraphicFramePr>
            <p:xfrm>
              <a:off x="3401574" y="3030006"/>
              <a:ext cx="2348785" cy="23664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48785" cy="2366434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44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Ocean currents">
                <a:extLst>
                  <a:ext uri="{FF2B5EF4-FFF2-40B4-BE49-F238E27FC236}">
                    <a16:creationId xmlns:a16="http://schemas.microsoft.com/office/drawing/2014/main" id="{768B0333-023D-43B4-BF7A-C40258CF61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1574" y="3030006"/>
                <a:ext cx="2348785" cy="23664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</TotalTime>
  <Words>239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Image Caption Generator</vt:lpstr>
      <vt:lpstr>Goal of the Project</vt:lpstr>
      <vt:lpstr>Scope of the Project</vt:lpstr>
      <vt:lpstr>Problems and Difficulties Faced</vt:lpstr>
      <vt:lpstr>Interesting Things in the Project</vt:lpstr>
      <vt:lpstr>Lessons Learned</vt:lpstr>
      <vt:lpstr>Future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Generator</dc:title>
  <dc:subject/>
  <dc:creator>Acer</dc:creator>
  <cp:keywords/>
  <dc:description>generated using python-pptx</dc:description>
  <cp:lastModifiedBy>revanth sai</cp:lastModifiedBy>
  <cp:revision>4</cp:revision>
  <dcterms:created xsi:type="dcterms:W3CDTF">2013-01-27T09:14:16Z</dcterms:created>
  <dcterms:modified xsi:type="dcterms:W3CDTF">2025-05-06T09:24:49Z</dcterms:modified>
  <cp:category/>
</cp:coreProperties>
</file>